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56" r:id="rId3"/>
    <p:sldId id="265" r:id="rId4"/>
    <p:sldId id="266" r:id="rId5"/>
    <p:sldId id="263" r:id="rId6"/>
    <p:sldId id="267" r:id="rId7"/>
    <p:sldId id="259" r:id="rId8"/>
    <p:sldId id="258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E5097C9-42FB-4598-BAFF-3446CE489DC7}">
          <p14:sldIdLst/>
        </p14:section>
        <p14:section name="Untitled Section" id="{1F8296C8-F705-49E2-8188-3A4EF37689BD}">
          <p14:sldIdLst>
            <p14:sldId id="262"/>
            <p14:sldId id="256"/>
            <p14:sldId id="265"/>
            <p14:sldId id="266"/>
            <p14:sldId id="263"/>
            <p14:sldId id="267"/>
            <p14:sldId id="259"/>
            <p14:sldId id="258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spreydawn.com/blog/2013/09/16/Atlanta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ecnobloc.wordpress.com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2010.igem.org/Team:UNIPV-Pavia/Project/solution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9F321D4-1712-4C19-9A9B-C95FC7E41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B8D567A-05B1-49D8-9C62-F96B98352947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://ospreydawn.com/blog/2013/09/16/Atlanta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sa/3.0/"/>
              </a:rPr>
              <a:t>CC BY-SA-NC</a:t>
            </a:r>
            <a:endParaRPr lang="en-IN" sz="9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4E888-D647-4CBD-9465-0D7251DC6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dirty="0">
                <a:solidFill>
                  <a:srgbClr val="FFFF00"/>
                </a:solidFill>
                <a:latin typeface="Algerian" panose="04020705040A02060702" pitchFamily="82" charset="0"/>
              </a:rPr>
              <a:t>Team Falcons</a:t>
            </a:r>
            <a:br>
              <a:rPr lang="en-IN" sz="4400" dirty="0">
                <a:solidFill>
                  <a:srgbClr val="FFFF00"/>
                </a:solidFill>
                <a:latin typeface="Algerian" panose="04020705040A02060702" pitchFamily="82" charset="0"/>
              </a:rPr>
            </a:br>
            <a:r>
              <a:rPr lang="en-IN" sz="4400" dirty="0">
                <a:solidFill>
                  <a:srgbClr val="FFFF00"/>
                </a:solidFill>
                <a:latin typeface="Algerian" panose="04020705040A02060702" pitchFamily="82" charset="0"/>
              </a:rPr>
              <a:t>Team no:8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45E25A-0BCE-471F-ABE3-0B3215A9D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800" u="sng" dirty="0">
                <a:solidFill>
                  <a:srgbClr val="FFFF00"/>
                </a:solidFill>
              </a:rPr>
              <a:t>Team members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FFFF00"/>
                </a:solidFill>
              </a:rPr>
              <a:t>ABIN BINU SAM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FFFF00"/>
                </a:solidFill>
              </a:rPr>
              <a:t>JERIL MONZI JACOB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FFFF00"/>
                </a:solidFill>
              </a:rPr>
              <a:t>ASHIK DAVID ABRAHAM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FFFF00"/>
                </a:solidFill>
              </a:rPr>
              <a:t>SAURAV K J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>
                <a:solidFill>
                  <a:srgbClr val="FFFF00"/>
                </a:solidFill>
              </a:rPr>
              <a:t>VIVEK K P</a:t>
            </a:r>
          </a:p>
        </p:txBody>
      </p:sp>
    </p:spTree>
    <p:extLst>
      <p:ext uri="{BB962C8B-B14F-4D97-AF65-F5344CB8AC3E}">
        <p14:creationId xmlns:p14="http://schemas.microsoft.com/office/powerpoint/2010/main" val="1168843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7ECD8-4C40-4AF3-8996-32941BB50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rgbClr val="C00000"/>
                </a:solidFill>
              </a:rPr>
              <a:t>AVERAGE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63772-482C-4315-85A8-D6BC1A7D1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ARDUINO ATMEGA       - 2000</a:t>
            </a:r>
          </a:p>
          <a:p>
            <a:r>
              <a:rPr lang="en-IN" dirty="0"/>
              <a:t>DC MOTER                   - 3100*4</a:t>
            </a:r>
          </a:p>
          <a:p>
            <a:r>
              <a:rPr lang="en-IN" dirty="0"/>
              <a:t>MOTER DRIVER             -  2000*2        </a:t>
            </a:r>
          </a:p>
          <a:p>
            <a:r>
              <a:rPr lang="en-IN" dirty="0"/>
              <a:t>BLUTOOTH MODULE     - 500</a:t>
            </a:r>
          </a:p>
          <a:p>
            <a:r>
              <a:rPr lang="en-IN" dirty="0"/>
              <a:t>ULTARASONIC SENSOR - 99*6</a:t>
            </a:r>
          </a:p>
          <a:p>
            <a:r>
              <a:rPr lang="en-IN" dirty="0"/>
              <a:t>STRUCTURE                   - 2500</a:t>
            </a:r>
          </a:p>
          <a:p>
            <a:r>
              <a:rPr lang="en-IN" dirty="0"/>
              <a:t>SERVO MOTER              - 3000 </a:t>
            </a:r>
          </a:p>
          <a:p>
            <a:r>
              <a:rPr lang="en-IN" dirty="0"/>
              <a:t>COST(approx.)              -22000/-</a:t>
            </a:r>
          </a:p>
        </p:txBody>
      </p:sp>
    </p:spTree>
    <p:extLst>
      <p:ext uri="{BB962C8B-B14F-4D97-AF65-F5344CB8AC3E}">
        <p14:creationId xmlns:p14="http://schemas.microsoft.com/office/powerpoint/2010/main" val="2009735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D20B9-3C10-4C17-9180-3E1A02F8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839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4800" u="sng" dirty="0">
                <a:solidFill>
                  <a:srgbClr val="002060"/>
                </a:solidFill>
              </a:rPr>
              <a:t>PICTURES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1E8F23-3A64-4CD9-A802-0B487E241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39033" y="2302752"/>
            <a:ext cx="4878389" cy="3541714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3ACF0B3-C227-4958-94EE-05713DC598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9718" y="1894381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3821507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963464-0EE8-4D22-A851-6D32D05B9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58762" y="1007148"/>
            <a:ext cx="5010150" cy="4843704"/>
          </a:xfrm>
          <a:prstGeom prst="rect">
            <a:avLst/>
          </a:prstGeom>
          <a:effectLst>
            <a:outerShdw dist="127000" dir="9000000" sx="93000" sy="93000" algn="ctr" rotWithShape="0">
              <a:srgbClr val="000000">
                <a:alpha val="98000"/>
              </a:srgbClr>
            </a:outerShdw>
            <a:softEdge rad="762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9BC685-2908-488A-B427-045C1B5FB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212" y="2689715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9600" b="1" dirty="0">
                <a:solidFill>
                  <a:srgbClr val="FFC000"/>
                </a:solidFill>
                <a:latin typeface="Algerian" panose="04020705040A02060702" pitchFamily="82" charset="0"/>
              </a:rPr>
              <a:t>Superare</a:t>
            </a:r>
            <a:br>
              <a:rPr lang="en-IN" sz="9600" b="1" dirty="0">
                <a:latin typeface="Algerian" panose="04020705040A02060702" pitchFamily="82" charset="0"/>
              </a:rPr>
            </a:br>
            <a:endParaRPr lang="en-IN" b="1" dirty="0">
              <a:latin typeface="Batang" panose="020B0503020000020004" pitchFamily="18" charset="-127"/>
              <a:ea typeface="Batang" panose="020B0503020000020004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A35D65-481E-4420-B36E-AAE22FC3AB1D}"/>
              </a:ext>
            </a:extLst>
          </p:cNvPr>
          <p:cNvSpPr txBox="1"/>
          <p:nvPr/>
        </p:nvSpPr>
        <p:spPr>
          <a:xfrm>
            <a:off x="8170416" y="3575762"/>
            <a:ext cx="40215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83C2D0-738F-4EBD-A062-989A7368D0C5}"/>
              </a:ext>
            </a:extLst>
          </p:cNvPr>
          <p:cNvSpPr txBox="1"/>
          <p:nvPr/>
        </p:nvSpPr>
        <p:spPr>
          <a:xfrm>
            <a:off x="5039492" y="2098453"/>
            <a:ext cx="6748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A26AAE-1B3D-4383-A122-71D2BEB82231}"/>
              </a:ext>
            </a:extLst>
          </p:cNvPr>
          <p:cNvSpPr txBox="1"/>
          <p:nvPr/>
        </p:nvSpPr>
        <p:spPr>
          <a:xfrm>
            <a:off x="4366849" y="3609340"/>
            <a:ext cx="3810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Says OVERCOME in Latin</a:t>
            </a:r>
          </a:p>
        </p:txBody>
      </p:sp>
    </p:spTree>
    <p:extLst>
      <p:ext uri="{BB962C8B-B14F-4D97-AF65-F5344CB8AC3E}">
        <p14:creationId xmlns:p14="http://schemas.microsoft.com/office/powerpoint/2010/main" val="3252493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0841-3B51-4AAD-A7C4-B5B1427E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C6AA-2F0D-4F54-9A29-4EAAA890A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Disabled persons face problem to move around without the help of others</a:t>
            </a:r>
          </a:p>
          <a:p>
            <a:r>
              <a:rPr lang="en-IN" dirty="0"/>
              <a:t>These people are dependent on others for the rest of their lives</a:t>
            </a:r>
          </a:p>
          <a:p>
            <a:r>
              <a:rPr lang="en-IN" dirty="0"/>
              <a:t>Older people find difficulty to walk around and do their daily choirs and if they live alone …</a:t>
            </a:r>
          </a:p>
          <a:p>
            <a:r>
              <a:rPr lang="en-IN" dirty="0"/>
              <a:t>Persons with severe disability must need the help of others even for their daily needs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3302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6F01B9-63EF-440E-BB2D-EFDA255F4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128116" y="3779669"/>
            <a:ext cx="3362664" cy="2521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A0DD7A-0984-44F2-A6AC-0822287E1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80118-8A8D-4DA4-94B8-092634CEB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wheelchair is a solution to the early mentioned people and still needs the help of another person to move around</a:t>
            </a:r>
          </a:p>
          <a:p>
            <a:r>
              <a:rPr lang="en-IN" dirty="0"/>
              <a:t>A home nurse needs to be appointed </a:t>
            </a:r>
            <a:r>
              <a:rPr lang="en-IN" dirty="0" err="1"/>
              <a:t>inorder</a:t>
            </a:r>
            <a:r>
              <a:rPr lang="en-IN" dirty="0"/>
              <a:t> to maintain the health of the person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0141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1137E-67D3-4BB0-AB8B-A43797C6E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38396"/>
            <a:ext cx="10634027" cy="5386042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IN" sz="3200" i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 </a:t>
            </a:r>
            <a:r>
              <a:rPr lang="en-IN" sz="7200" cap="none" dirty="0">
                <a:solidFill>
                  <a:prstClr val="white"/>
                </a:solidFill>
                <a:latin typeface="Algerian" panose="04020705040A02060702" pitchFamily="82" charset="0"/>
                <a:ea typeface="+mn-ea"/>
                <a:cs typeface="+mn-cs"/>
              </a:rPr>
              <a:t>“</a:t>
            </a:r>
            <a:br>
              <a:rPr lang="en-IN" sz="7200" cap="none" dirty="0">
                <a:solidFill>
                  <a:prstClr val="white"/>
                </a:solidFill>
                <a:latin typeface="Algerian" panose="04020705040A02060702" pitchFamily="82" charset="0"/>
                <a:ea typeface="+mn-ea"/>
                <a:cs typeface="+mn-cs"/>
              </a:rPr>
            </a:br>
            <a:r>
              <a:rPr lang="en-IN" sz="3200" i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 I</a:t>
            </a:r>
            <a:r>
              <a:rPr lang="en-IN" sz="3200" i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n-IN" sz="3200" i="1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can’t  change the  direction of  wind  but  I can adjust my sails to always   reach my destination</a:t>
            </a:r>
            <a:br>
              <a:rPr lang="en-IN" sz="3200" i="1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</a:br>
            <a:r>
              <a:rPr lang="en-IN" sz="3200" i="1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      </a:t>
            </a:r>
            <a:br>
              <a:rPr lang="en-IN" sz="1400" i="1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</a:br>
            <a:r>
              <a:rPr lang="en-IN" sz="1400" i="1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Bahnschrift" panose="020B0502040204020203" pitchFamily="34" charset="0"/>
              </a:rPr>
              <a:t>		</a:t>
            </a:r>
            <a:r>
              <a:rPr lang="en-IN" sz="1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                                                                                                          </a:t>
            </a:r>
            <a:r>
              <a:rPr lang="en-IN" sz="1400" b="1" u="sng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jimmy dean</a:t>
            </a:r>
            <a:br>
              <a:rPr lang="en-IN" sz="1400" b="1" u="sng" dirty="0">
                <a:solidFill>
                  <a:schemeClr val="accent4">
                    <a:lumMod val="20000"/>
                    <a:lumOff val="80000"/>
                  </a:schemeClr>
                </a:solidFill>
              </a:rPr>
            </a:br>
            <a:r>
              <a:rPr lang="en-IN" sz="1400" b="1" u="sng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                                                                                                                                          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65ED35E-0ABB-49E7-8FDF-E24A483F04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154614"/>
              </p:ext>
            </p:extLst>
          </p:nvPr>
        </p:nvGraphicFramePr>
        <p:xfrm>
          <a:off x="954819" y="3594500"/>
          <a:ext cx="1451112" cy="1188720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451112">
                  <a:extLst>
                    <a:ext uri="{9D8B030D-6E8A-4147-A177-3AD203B41FA5}">
                      <a16:colId xmlns:a16="http://schemas.microsoft.com/office/drawing/2014/main" val="2436818837"/>
                    </a:ext>
                  </a:extLst>
                </a:gridCol>
              </a:tblGrid>
              <a:tr h="337420">
                <a:tc>
                  <a:txBody>
                    <a:bodyPr/>
                    <a:lstStyle/>
                    <a:p>
                      <a:endParaRPr lang="en-IN" sz="7200" dirty="0">
                        <a:solidFill>
                          <a:schemeClr val="tx1"/>
                        </a:solidFill>
                        <a:latin typeface="Algerian" panose="04020705040A02060702" pitchFamily="82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317173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30BFADE-CB2E-4464-B918-AF83CCB2F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941654"/>
              </p:ext>
            </p:extLst>
          </p:nvPr>
        </p:nvGraphicFramePr>
        <p:xfrm>
          <a:off x="6370320" y="2822786"/>
          <a:ext cx="552768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768">
                  <a:extLst>
                    <a:ext uri="{9D8B030D-6E8A-4147-A177-3AD203B41FA5}">
                      <a16:colId xmlns:a16="http://schemas.microsoft.com/office/drawing/2014/main" val="3175934608"/>
                    </a:ext>
                  </a:extLst>
                </a:gridCol>
              </a:tblGrid>
              <a:tr h="966894">
                <a:tc>
                  <a:txBody>
                    <a:bodyPr/>
                    <a:lstStyle/>
                    <a:p>
                      <a:br>
                        <a:rPr lang="en-IN" sz="4400" dirty="0">
                          <a:latin typeface="Algerian" panose="04020705040A02060702" pitchFamily="82" charset="0"/>
                        </a:rPr>
                      </a:br>
                      <a:r>
                        <a:rPr lang="en-IN" sz="4400" dirty="0">
                          <a:latin typeface="Algerian" panose="04020705040A02060702" pitchFamily="82" charset="0"/>
                        </a:rPr>
                        <a:t>  </a:t>
                      </a:r>
                      <a:r>
                        <a:rPr kumimoji="0" lang="en-IN" sz="5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Algerian" panose="04020705040A02060702" pitchFamily="82" charset="0"/>
                          <a:ea typeface="+mn-ea"/>
                          <a:cs typeface="+mn-cs"/>
                        </a:rPr>
                        <a:t>”</a:t>
                      </a:r>
                      <a:endParaRPr lang="en-IN" sz="4400" dirty="0">
                        <a:latin typeface="Algerian" panose="04020705040A02060702" pitchFamily="82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059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6339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C7C66-9E57-4DB6-B137-A91C53ACF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Our solution!!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82C53-382D-486C-A256-04488EACD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Ofcourse</a:t>
            </a:r>
            <a:r>
              <a:rPr lang="en-IN" dirty="0"/>
              <a:t> a wheelchair, but not the traditional one.</a:t>
            </a:r>
          </a:p>
          <a:p>
            <a:r>
              <a:rPr lang="en-IN" dirty="0"/>
              <a:t>A motorized wheel chair with voice control command system enabled</a:t>
            </a:r>
          </a:p>
          <a:p>
            <a:r>
              <a:rPr lang="en-IN" dirty="0"/>
              <a:t>Commands given through an app in the android phone</a:t>
            </a:r>
          </a:p>
          <a:p>
            <a:r>
              <a:rPr lang="en-IN" dirty="0"/>
              <a:t>Ultrasonic sensation system for safety</a:t>
            </a:r>
          </a:p>
          <a:p>
            <a:r>
              <a:rPr lang="en-IN" dirty="0"/>
              <a:t>Movable headrest for comfort of the user</a:t>
            </a:r>
          </a:p>
        </p:txBody>
      </p:sp>
    </p:spTree>
    <p:extLst>
      <p:ext uri="{BB962C8B-B14F-4D97-AF65-F5344CB8AC3E}">
        <p14:creationId xmlns:p14="http://schemas.microsoft.com/office/powerpoint/2010/main" val="3578234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0C8C-F61D-48AD-AB9C-1CE3557F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u="sng" dirty="0">
                <a:solidFill>
                  <a:srgbClr val="FF0000"/>
                </a:solidFill>
              </a:rPr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1DF7A-1F29-408A-AEBE-042E175C8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676400"/>
            <a:ext cx="10315891" cy="4114801"/>
          </a:xfrm>
        </p:spPr>
        <p:txBody>
          <a:bodyPr>
            <a:normAutofit fontScale="77500" lnSpcReduction="20000"/>
          </a:bodyPr>
          <a:lstStyle/>
          <a:p>
            <a:r>
              <a:rPr lang="en-IN" sz="3000" b="1" dirty="0"/>
              <a:t>Arduino Mega as CORE</a:t>
            </a:r>
          </a:p>
          <a:p>
            <a:r>
              <a:rPr lang="en-IN" sz="3000" b="1" dirty="0"/>
              <a:t>HC05-Bluetooth module for COMMUNICATION</a:t>
            </a:r>
          </a:p>
          <a:p>
            <a:r>
              <a:rPr lang="en-IN" sz="3000" b="1" dirty="0"/>
              <a:t>DC Motors for MOTION</a:t>
            </a:r>
          </a:p>
          <a:p>
            <a:r>
              <a:rPr lang="en-IN" sz="3000" b="1" dirty="0"/>
              <a:t>Servo Motors for ADJUSTING SEATS</a:t>
            </a:r>
          </a:p>
          <a:p>
            <a:r>
              <a:rPr lang="en-IN" sz="3000" b="1" dirty="0"/>
              <a:t>9V Batteries for ENERGY</a:t>
            </a:r>
          </a:p>
          <a:p>
            <a:r>
              <a:rPr lang="en-IN" sz="3000" b="1" dirty="0"/>
              <a:t>L293D  Modules as DRIVER</a:t>
            </a:r>
          </a:p>
          <a:p>
            <a:r>
              <a:rPr lang="en-IN" sz="3000" b="1" dirty="0"/>
              <a:t>Ultrasonic Sensor as OBSTACLE DETECTOR</a:t>
            </a:r>
          </a:p>
          <a:p>
            <a:r>
              <a:rPr lang="en-IN" sz="3000" b="1" dirty="0"/>
              <a:t>JUMPERWIRES,WHEELS,CARDBOARD</a:t>
            </a:r>
          </a:p>
          <a:p>
            <a:endParaRPr lang="en-IN" sz="3000" b="1" dirty="0"/>
          </a:p>
          <a:p>
            <a:endParaRPr lang="en-IN" sz="3000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06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2A9F-AEB9-4E0A-AD06-7F258AF10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026033"/>
          </a:xfrm>
        </p:spPr>
        <p:txBody>
          <a:bodyPr>
            <a:normAutofit/>
          </a:bodyPr>
          <a:lstStyle/>
          <a:p>
            <a:pPr algn="ctr"/>
            <a:r>
              <a:rPr lang="en-IN" sz="4400" b="1" u="sng" dirty="0">
                <a:solidFill>
                  <a:srgbClr val="FF0000"/>
                </a:solidFill>
              </a:rPr>
              <a:t>KEY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8D2667-188B-4A8E-A811-91AB28F96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8466" y="2252632"/>
            <a:ext cx="8791575" cy="1655762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Voice 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Obstacle ALARMING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Low cost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Easy to operate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Light weight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tx1"/>
                </a:solidFill>
              </a:rPr>
              <a:t>electronically adjustable seats</a:t>
            </a:r>
            <a:r>
              <a:rPr lang="en-IN" sz="2800" dirty="0">
                <a:solidFill>
                  <a:schemeClr val="tx1"/>
                </a:solidFill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422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D6B2C-F4E9-471F-AD53-B7001649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u="sng" dirty="0">
                <a:solidFill>
                  <a:srgbClr val="FF0000"/>
                </a:solidFill>
                <a:latin typeface="Bookman Old Style" panose="02050604050505020204" pitchFamily="18" charset="0"/>
              </a:rPr>
              <a:t>Theme and 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65FD6-F6C8-423E-9BFB-C723D132C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1" dirty="0"/>
              <a:t> “</a:t>
            </a:r>
            <a:r>
              <a:rPr lang="en-IN" sz="2800" b="1" i="1" dirty="0"/>
              <a:t>ROBOTICS FOR HUMANITY</a:t>
            </a:r>
            <a:r>
              <a:rPr lang="en-IN" i="1" dirty="0"/>
              <a:t>”</a:t>
            </a:r>
          </a:p>
          <a:p>
            <a:r>
              <a:rPr lang="en-IN" i="1" dirty="0"/>
              <a:t>We Team Falcons sticks on to theme by considering the weaker sections of the </a:t>
            </a:r>
            <a:r>
              <a:rPr lang="en-IN" i="1" dirty="0" err="1"/>
              <a:t>society,the</a:t>
            </a:r>
            <a:r>
              <a:rPr lang="en-IN" i="1" dirty="0"/>
              <a:t> ones that need care and bundles of self confidence.</a:t>
            </a:r>
          </a:p>
          <a:p>
            <a:r>
              <a:rPr lang="en-IN" i="1" dirty="0"/>
              <a:t>By this project we hope that they will ‘</a:t>
            </a:r>
            <a:r>
              <a:rPr lang="en-IN" sz="2800" b="1" i="1" dirty="0" err="1"/>
              <a:t>superare</a:t>
            </a:r>
            <a:r>
              <a:rPr lang="en-IN" i="1" dirty="0"/>
              <a:t>’ the hurdles of life the reality.</a:t>
            </a:r>
          </a:p>
          <a:p>
            <a:r>
              <a:rPr lang="en-IN" i="1" dirty="0"/>
              <a:t>Making differently abled persons move </a:t>
            </a:r>
            <a:r>
              <a:rPr lang="en-IN" i="1" dirty="0" err="1"/>
              <a:t>indepedently</a:t>
            </a:r>
            <a:r>
              <a:rPr lang="en-IN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980519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968</TotalTime>
  <Words>329</Words>
  <Application>Microsoft Office PowerPoint</Application>
  <PresentationFormat>Widescreen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Batang</vt:lpstr>
      <vt:lpstr>Algerian</vt:lpstr>
      <vt:lpstr>Arial</vt:lpstr>
      <vt:lpstr>Bahnschrift</vt:lpstr>
      <vt:lpstr>Bookman Old Style</vt:lpstr>
      <vt:lpstr>Tw Cen MT</vt:lpstr>
      <vt:lpstr>Wingdings</vt:lpstr>
      <vt:lpstr>Circuit</vt:lpstr>
      <vt:lpstr>Team Falcons Team no:8</vt:lpstr>
      <vt:lpstr>Superare </vt:lpstr>
      <vt:lpstr>problem</vt:lpstr>
      <vt:lpstr>Solution</vt:lpstr>
      <vt:lpstr> “  I  can’t  change the  direction of  wind  but  I can adjust my sails to always   reach my destination                                                                                                                     jimmy dean                                                                                                                                             </vt:lpstr>
      <vt:lpstr>Our solution!!</vt:lpstr>
      <vt:lpstr>Components used</vt:lpstr>
      <vt:lpstr>KEY FEATURES</vt:lpstr>
      <vt:lpstr>Theme and our project</vt:lpstr>
      <vt:lpstr>AVERAGE COST</vt:lpstr>
      <vt:lpstr>PICTURES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superare</dc:title>
  <dc:creator>Abin Binu</dc:creator>
  <cp:lastModifiedBy>Abin Binu</cp:lastModifiedBy>
  <cp:revision>53</cp:revision>
  <dcterms:created xsi:type="dcterms:W3CDTF">2019-02-22T14:17:24Z</dcterms:created>
  <dcterms:modified xsi:type="dcterms:W3CDTF">2019-07-24T15:59:06Z</dcterms:modified>
</cp:coreProperties>
</file>

<file path=docProps/thumbnail.jpeg>
</file>